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84" r:id="rId5"/>
    <p:sldId id="259" r:id="rId6"/>
    <p:sldId id="258" r:id="rId7"/>
    <p:sldId id="283" r:id="rId8"/>
    <p:sldId id="260" r:id="rId9"/>
    <p:sldId id="261" r:id="rId10"/>
    <p:sldId id="262" r:id="rId11"/>
    <p:sldId id="263" r:id="rId12"/>
    <p:sldId id="264" r:id="rId13"/>
    <p:sldId id="265" r:id="rId14"/>
    <p:sldId id="266" r:id="rId15"/>
    <p:sldId id="267"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6215" autoAdjust="0"/>
  </p:normalViewPr>
  <p:slideViewPr>
    <p:cSldViewPr>
      <p:cViewPr varScale="1">
        <p:scale>
          <a:sx n="106" d="100"/>
          <a:sy n="106" d="100"/>
        </p:scale>
        <p:origin x="1716"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4.xml"/><Relationship Id="rId4"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914400"/>
            <a:ext cx="6705600" cy="762000"/>
          </a:xfrm>
        </p:spPr>
        <p:txBody>
          <a:bodyPr/>
          <a:lstStyle>
            <a:lvl1pPr algn="ctr">
              <a:defRPr>
                <a:solidFill>
                  <a:schemeClr val="bg1"/>
                </a:solidFill>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2133600" y="2133600"/>
            <a:ext cx="4572000" cy="1295400"/>
          </a:xfrm>
        </p:spPr>
        <p:txBody>
          <a:bodyPr/>
          <a:lstStyle>
            <a:lvl1pPr marL="0" indent="0" algn="ctr">
              <a:buFontTx/>
              <a:buNone/>
              <a:defRPr/>
            </a:lvl1pPr>
          </a:lstStyle>
          <a:p>
            <a:r>
              <a:rPr lang="en-US"/>
              <a:t>Click to edit Master subtitle style</a:t>
            </a:r>
            <a:endParaRPr lang="en-US" dirty="0"/>
          </a:p>
        </p:txBody>
      </p:sp>
      <p:sp>
        <p:nvSpPr>
          <p:cNvPr id="7172"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7173"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7174" name="Rectangle 6"/>
          <p:cNvSpPr>
            <a:spLocks noGrp="1" noChangeArrowheads="1"/>
          </p:cNvSpPr>
          <p:nvPr>
            <p:ph type="sldNum" sz="quarter" idx="4"/>
          </p:nvPr>
        </p:nvSpPr>
        <p:spPr/>
        <p:txBody>
          <a:bodyPr/>
          <a:lstStyle>
            <a:lvl1pPr>
              <a:defRPr/>
            </a:lvl1pPr>
          </a:lstStyle>
          <a:p>
            <a:fld id="{9314EB63-592D-4CC1-B86E-0A99927D49A6}"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6F32047-2E9B-4600-8808-46EAC4606806}"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838200"/>
            <a:ext cx="16192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838200"/>
            <a:ext cx="47053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365A4D7F-B521-4D3E-8C22-FF8E52C1A09D}"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921AED0-4BA6-4707-9ED7-AA19E989D736}" type="datetimeFigureOut">
              <a:rPr lang="en-US" smtClean="0"/>
              <a:pPr/>
              <a:t>5/27/2019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BC5CD8-56E6-4F69-BE5F-06AFC04EDEF4}" type="slidenum">
              <a:rPr lang="en-US" smtClean="0"/>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21AED0-4BA6-4707-9ED7-AA19E989D736}"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D8-56E6-4F69-BE5F-06AFC04EDEF4}"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921AED0-4BA6-4707-9ED7-AA19E989D736}"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D8-56E6-4F69-BE5F-06AFC04EDEF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921AED0-4BA6-4707-9ED7-AA19E989D736}"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C5CD8-56E6-4F69-BE5F-06AFC04EDEF4}"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921AED0-4BA6-4707-9ED7-AA19E989D736}" type="datetimeFigureOut">
              <a:rPr lang="en-US" smtClean="0"/>
              <a:pPr/>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C5CD8-56E6-4F69-BE5F-06AFC04EDE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21AED0-4BA6-4707-9ED7-AA19E989D736}" type="datetimeFigureOut">
              <a:rPr lang="en-US" smtClean="0"/>
              <a:pPr/>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C5CD8-56E6-4F69-BE5F-06AFC04EDEF4}"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1AED0-4BA6-4707-9ED7-AA19E989D736}" type="datetimeFigureOut">
              <a:rPr lang="en-US" smtClean="0"/>
              <a:pPr/>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C5CD8-56E6-4F69-BE5F-06AFC04EDEF4}" type="slidenum">
              <a:rPr lang="en-US" smtClean="0"/>
              <a:pPr/>
              <a:t>‹#›</a:t>
            </a:fld>
            <a:endParaRPr 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921AED0-4BA6-4707-9ED7-AA19E989D736}" type="datetimeFigureOut">
              <a:rPr lang="en-US" smtClean="0"/>
              <a:pPr/>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C5CD8-56E6-4F69-BE5F-06AFC04EDE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7D312EB-5884-4B16-ACF5-E849977E103E}"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921AED0-4BA6-4707-9ED7-AA19E989D736}" type="datetimeFigureOut">
              <a:rPr lang="en-US" smtClean="0"/>
              <a:pPr/>
              <a:t>5/27/2019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BC5CD8-56E6-4F69-BE5F-06AFC04EDEF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21AED0-4BA6-4707-9ED7-AA19E989D736}"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D8-56E6-4F69-BE5F-06AFC04EDEF4}" type="slidenum">
              <a:rPr lang="en-US" smtClean="0"/>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21AED0-4BA6-4707-9ED7-AA19E989D736}" type="datetimeFigureOut">
              <a:rPr lang="en-US" smtClean="0"/>
              <a:pPr/>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C5CD8-56E6-4F69-BE5F-06AFC04EDEF4}" type="slidenum">
              <a:rPr lang="en-US" smtClean="0"/>
              <a:pPr/>
              <a:t>‹#›</a:t>
            </a:fld>
            <a:endParaRPr lang="en-US"/>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A2F6AE38-32EF-4BCD-A42C-1A6E38E2AF39}"/>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6">
              <a:extLst>
                <a:ext uri="{FF2B5EF4-FFF2-40B4-BE49-F238E27FC236}">
                  <a16:creationId xmlns:a16="http://schemas.microsoft.com/office/drawing/2014/main" id="{C05813D9-2793-48B6-91B9-D696B2C9B59C}"/>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7" name="Freeform 7"/>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8" name="Freeform 10">
              <a:extLst>
                <a:ext uri="{FF2B5EF4-FFF2-40B4-BE49-F238E27FC236}">
                  <a16:creationId xmlns:a16="http://schemas.microsoft.com/office/drawing/2014/main" id="{6A9C4A74-D597-4C83-9356-530254331A08}"/>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Connector 9">
              <a:extLst>
                <a:ext uri="{FF2B5EF4-FFF2-40B4-BE49-F238E27FC236}">
                  <a16:creationId xmlns:a16="http://schemas.microsoft.com/office/drawing/2014/main" id="{13A980DF-B5AC-47B8-BD15-BBDD863DF715}"/>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2132ED75-4013-468E-8D80-18F02E606E02}"/>
              </a:ext>
            </a:extLst>
          </p:cNvPr>
          <p:cNvSpPr>
            <a:spLocks noGrp="1"/>
          </p:cNvSpPr>
          <p:nvPr>
            <p:ph type="dt" sz="half" idx="10"/>
          </p:nvPr>
        </p:nvSpPr>
        <p:spPr/>
        <p:txBody>
          <a:bodyPr/>
          <a:lstStyle>
            <a:lvl1pPr>
              <a:defRPr smtClean="0">
                <a:solidFill>
                  <a:srgbClr val="FFFFFF"/>
                </a:solidFill>
              </a:defRPr>
            </a:lvl1pPr>
            <a:extLst/>
          </a:lstStyle>
          <a:p>
            <a:pPr>
              <a:defRPr/>
            </a:pPr>
            <a:fld id="{0C6FCD04-9254-406D-B1CD-C559EF6F3ADC}" type="datetimeFigureOut">
              <a:rPr lang="en-US"/>
              <a:pPr>
                <a:defRPr/>
              </a:pPr>
              <a:t>5/27/2019</a:t>
            </a:fld>
            <a:endParaRPr lang="en-US"/>
          </a:p>
        </p:txBody>
      </p:sp>
      <p:sp>
        <p:nvSpPr>
          <p:cNvPr id="12" name="Footer Placeholder 18">
            <a:extLst>
              <a:ext uri="{FF2B5EF4-FFF2-40B4-BE49-F238E27FC236}">
                <a16:creationId xmlns:a16="http://schemas.microsoft.com/office/drawing/2014/main" id="{F4585FFB-B3B3-4590-8E3B-A320366AC441}"/>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a:extLst>
              <a:ext uri="{FF2B5EF4-FFF2-40B4-BE49-F238E27FC236}">
                <a16:creationId xmlns:a16="http://schemas.microsoft.com/office/drawing/2014/main" id="{7BD11240-E214-411F-A5CD-CFD0F866092F}"/>
              </a:ext>
            </a:extLst>
          </p:cNvPr>
          <p:cNvSpPr>
            <a:spLocks noGrp="1"/>
          </p:cNvSpPr>
          <p:nvPr>
            <p:ph type="sldNum" sz="quarter" idx="12"/>
          </p:nvPr>
        </p:nvSpPr>
        <p:spPr/>
        <p:txBody>
          <a:bodyPr/>
          <a:lstStyle>
            <a:lvl1pPr>
              <a:defRPr>
                <a:solidFill>
                  <a:srgbClr val="FFFFFF"/>
                </a:solidFill>
              </a:defRPr>
            </a:lvl1pPr>
          </a:lstStyle>
          <a:p>
            <a:fld id="{F9EDAF74-98B7-4D48-9D0D-416364110F09}" type="slidenum">
              <a:rPr lang="en-US"/>
              <a:pPr/>
              <a:t>‹#›</a:t>
            </a:fld>
            <a:endParaRPr lang="en-US"/>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3A61CF12-303A-4A13-828C-FF842DFDC812}" type="datetimeFigureOut">
              <a:rPr lang="en-US">
                <a:solidFill>
                  <a:prstClr val="black"/>
                </a:solidFill>
              </a:rPr>
              <a:pPr>
                <a:defRPr/>
              </a:pPr>
              <a:t>5/27/2019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D6C31A77-3C2E-47C1-BEC6-0EB9B1DF2145}" type="slidenum">
              <a:rPr lang="en-US">
                <a:solidFill>
                  <a:prstClr val="black"/>
                </a:solidFill>
              </a:rPr>
              <a:pPr/>
              <a:t>‹#›</a:t>
            </a:fld>
            <a:endParaRPr lang="en-US">
              <a:solidFill>
                <a:prstClr val="black"/>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id="{35BEF30C-C2ED-4BC7-9990-83F275B4CCB3}"/>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5" name="Chevron 7">
            <a:extLst>
              <a:ext uri="{FF2B5EF4-FFF2-40B4-BE49-F238E27FC236}">
                <a16:creationId xmlns:a16="http://schemas.microsoft.com/office/drawing/2014/main" id="{ED51E29D-2A55-41AD-BABB-5C6599B2AF31}"/>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FE217AF4-59A0-433E-9B87-7F33BA9A14A7}"/>
              </a:ext>
            </a:extLst>
          </p:cNvPr>
          <p:cNvSpPr>
            <a:spLocks noGrp="1"/>
          </p:cNvSpPr>
          <p:nvPr>
            <p:ph type="dt" sz="half" idx="10"/>
          </p:nvPr>
        </p:nvSpPr>
        <p:spPr/>
        <p:txBody>
          <a:bodyPr/>
          <a:lstStyle>
            <a:lvl1pPr>
              <a:defRPr/>
            </a:lvl1pPr>
          </a:lstStyle>
          <a:p>
            <a:pPr>
              <a:defRPr/>
            </a:pPr>
            <a:fld id="{90762AC0-C6C8-422D-8B70-D917901B2091}" type="datetimeFigureOut">
              <a:rPr lang="en-US">
                <a:solidFill>
                  <a:prstClr val="white"/>
                </a:solidFill>
              </a:rPr>
              <a:pPr>
                <a:defRPr/>
              </a:pPr>
              <a:t>5/27/2019</a:t>
            </a:fld>
            <a:endParaRPr lang="en-US">
              <a:solidFill>
                <a:prstClr val="white"/>
              </a:solidFill>
            </a:endParaRPr>
          </a:p>
        </p:txBody>
      </p:sp>
      <p:sp>
        <p:nvSpPr>
          <p:cNvPr id="7" name="Footer Placeholder 4">
            <a:extLst>
              <a:ext uri="{FF2B5EF4-FFF2-40B4-BE49-F238E27FC236}">
                <a16:creationId xmlns:a16="http://schemas.microsoft.com/office/drawing/2014/main" id="{20EF2F48-98ED-4CB9-9960-AE1918B605E9}"/>
              </a:ext>
            </a:extLst>
          </p:cNvPr>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a:extLst>
              <a:ext uri="{FF2B5EF4-FFF2-40B4-BE49-F238E27FC236}">
                <a16:creationId xmlns:a16="http://schemas.microsoft.com/office/drawing/2014/main" id="{6CD31BB8-6030-42E6-BEEA-BD1CED0D1868}"/>
              </a:ext>
            </a:extLst>
          </p:cNvPr>
          <p:cNvSpPr>
            <a:spLocks noGrp="1"/>
          </p:cNvSpPr>
          <p:nvPr>
            <p:ph type="sldNum" sz="quarter" idx="12"/>
          </p:nvPr>
        </p:nvSpPr>
        <p:spPr/>
        <p:txBody>
          <a:bodyPr/>
          <a:lstStyle>
            <a:lvl1pPr>
              <a:defRPr/>
            </a:lvl1pPr>
          </a:lstStyle>
          <a:p>
            <a:fld id="{BC4F63E7-31FC-4F1A-822F-EC9CBA1CE56D}" type="slidenum">
              <a:rPr lang="en-US">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755E7C6D-6049-4767-9FB8-7A4B273E9199}"/>
              </a:ext>
            </a:extLst>
          </p:cNvPr>
          <p:cNvSpPr>
            <a:spLocks noGrp="1"/>
          </p:cNvSpPr>
          <p:nvPr>
            <p:ph type="dt" sz="half" idx="10"/>
          </p:nvPr>
        </p:nvSpPr>
        <p:spPr/>
        <p:txBody>
          <a:bodyPr/>
          <a:lstStyle>
            <a:lvl1pPr>
              <a:defRPr/>
            </a:lvl1pPr>
          </a:lstStyle>
          <a:p>
            <a:pPr>
              <a:defRPr/>
            </a:pPr>
            <a:fld id="{A60F5560-1303-4A9F-927E-F13631F550A4}" type="datetimeFigureOut">
              <a:rPr lang="en-US">
                <a:solidFill>
                  <a:prstClr val="white"/>
                </a:solidFill>
              </a:rPr>
              <a:pPr>
                <a:defRPr/>
              </a:pPr>
              <a:t>5/27/2019</a:t>
            </a:fld>
            <a:endParaRPr lang="en-US">
              <a:solidFill>
                <a:prstClr val="white"/>
              </a:solidFill>
            </a:endParaRPr>
          </a:p>
        </p:txBody>
      </p:sp>
      <p:sp>
        <p:nvSpPr>
          <p:cNvPr id="6" name="Footer Placeholder 5">
            <a:extLst>
              <a:ext uri="{FF2B5EF4-FFF2-40B4-BE49-F238E27FC236}">
                <a16:creationId xmlns:a16="http://schemas.microsoft.com/office/drawing/2014/main" id="{5D5E9DD4-FD10-45CE-A6EA-00D56C67F493}"/>
              </a:ext>
            </a:extLst>
          </p:cNvPr>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a:extLst>
              <a:ext uri="{FF2B5EF4-FFF2-40B4-BE49-F238E27FC236}">
                <a16:creationId xmlns:a16="http://schemas.microsoft.com/office/drawing/2014/main" id="{FB647B98-4EB7-4B34-B845-938E449C3163}"/>
              </a:ext>
            </a:extLst>
          </p:cNvPr>
          <p:cNvSpPr>
            <a:spLocks noGrp="1"/>
          </p:cNvSpPr>
          <p:nvPr>
            <p:ph type="sldNum" sz="quarter" idx="12"/>
          </p:nvPr>
        </p:nvSpPr>
        <p:spPr/>
        <p:txBody>
          <a:bodyPr/>
          <a:lstStyle>
            <a:lvl1pPr>
              <a:defRPr/>
            </a:lvl1pPr>
          </a:lstStyle>
          <a:p>
            <a:fld id="{55FEAD29-D69A-410E-B741-3F44F947C95E}" type="slidenum">
              <a:rPr lang="en-US">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9C0852-A5A9-4C16-8121-FEB2D74E30EF}"/>
              </a:ext>
            </a:extLst>
          </p:cNvPr>
          <p:cNvSpPr>
            <a:spLocks noGrp="1"/>
          </p:cNvSpPr>
          <p:nvPr>
            <p:ph type="dt" sz="half" idx="10"/>
          </p:nvPr>
        </p:nvSpPr>
        <p:spPr/>
        <p:txBody>
          <a:bodyPr/>
          <a:lstStyle>
            <a:lvl1pPr>
              <a:defRPr/>
            </a:lvl1pPr>
          </a:lstStyle>
          <a:p>
            <a:pPr>
              <a:defRPr/>
            </a:pPr>
            <a:fld id="{6FB9798E-5029-4BFE-9883-DCB5CBA7ADE0}" type="datetimeFigureOut">
              <a:rPr lang="en-US">
                <a:solidFill>
                  <a:prstClr val="black"/>
                </a:solidFill>
              </a:rPr>
              <a:pPr>
                <a:defRPr/>
              </a:pPr>
              <a:t>5/27/2019</a:t>
            </a:fld>
            <a:endParaRPr lang="en-US">
              <a:solidFill>
                <a:prstClr val="black"/>
              </a:solidFill>
            </a:endParaRPr>
          </a:p>
        </p:txBody>
      </p:sp>
      <p:sp>
        <p:nvSpPr>
          <p:cNvPr id="8" name="Footer Placeholder 7">
            <a:extLst>
              <a:ext uri="{FF2B5EF4-FFF2-40B4-BE49-F238E27FC236}">
                <a16:creationId xmlns:a16="http://schemas.microsoft.com/office/drawing/2014/main" id="{3563D5B0-CBE7-42BD-B03B-0D6E32ECB24B}"/>
              </a:ext>
            </a:extLst>
          </p:cNvPr>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a:extLst>
              <a:ext uri="{FF2B5EF4-FFF2-40B4-BE49-F238E27FC236}">
                <a16:creationId xmlns:a16="http://schemas.microsoft.com/office/drawing/2014/main" id="{A2B7BC68-EBCC-48EB-9006-151A802244E5}"/>
              </a:ext>
            </a:extLst>
          </p:cNvPr>
          <p:cNvSpPr>
            <a:spLocks noGrp="1"/>
          </p:cNvSpPr>
          <p:nvPr>
            <p:ph type="sldNum" sz="quarter" idx="12"/>
          </p:nvPr>
        </p:nvSpPr>
        <p:spPr/>
        <p:txBody>
          <a:bodyPr/>
          <a:lstStyle>
            <a:lvl1pPr>
              <a:defRPr/>
            </a:lvl1pPr>
          </a:lstStyle>
          <a:p>
            <a:fld id="{7BBA577F-CE94-4705-8E85-7390F50833B7}" type="slidenum">
              <a:rPr lang="en-US">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1AA95B3A-88DF-49E0-B485-1A3294C3807C}"/>
              </a:ext>
            </a:extLst>
          </p:cNvPr>
          <p:cNvSpPr>
            <a:spLocks noGrp="1"/>
          </p:cNvSpPr>
          <p:nvPr>
            <p:ph type="dt" sz="half" idx="10"/>
          </p:nvPr>
        </p:nvSpPr>
        <p:spPr/>
        <p:txBody>
          <a:bodyPr/>
          <a:lstStyle>
            <a:lvl1pPr>
              <a:defRPr/>
            </a:lvl1pPr>
          </a:lstStyle>
          <a:p>
            <a:pPr>
              <a:defRPr/>
            </a:pPr>
            <a:fld id="{E5CE26DC-B481-4976-A1AB-0DBB09902DC6}" type="datetimeFigureOut">
              <a:rPr lang="en-US">
                <a:solidFill>
                  <a:prstClr val="white"/>
                </a:solidFill>
              </a:rPr>
              <a:pPr>
                <a:defRPr/>
              </a:pPr>
              <a:t>5/27/2019</a:t>
            </a:fld>
            <a:endParaRPr lang="en-US">
              <a:solidFill>
                <a:prstClr val="white"/>
              </a:solidFill>
            </a:endParaRPr>
          </a:p>
        </p:txBody>
      </p:sp>
      <p:sp>
        <p:nvSpPr>
          <p:cNvPr id="4" name="Footer Placeholder 3">
            <a:extLst>
              <a:ext uri="{FF2B5EF4-FFF2-40B4-BE49-F238E27FC236}">
                <a16:creationId xmlns:a16="http://schemas.microsoft.com/office/drawing/2014/main" id="{75AC9E26-6057-4471-BB70-8E9E2FB7157E}"/>
              </a:ext>
            </a:extLst>
          </p:cNvPr>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a:extLst>
              <a:ext uri="{FF2B5EF4-FFF2-40B4-BE49-F238E27FC236}">
                <a16:creationId xmlns:a16="http://schemas.microsoft.com/office/drawing/2014/main" id="{06FC2D8C-73E2-4DA2-B9EB-31318204EA0E}"/>
              </a:ext>
            </a:extLst>
          </p:cNvPr>
          <p:cNvSpPr>
            <a:spLocks noGrp="1"/>
          </p:cNvSpPr>
          <p:nvPr>
            <p:ph type="sldNum" sz="quarter" idx="12"/>
          </p:nvPr>
        </p:nvSpPr>
        <p:spPr/>
        <p:txBody>
          <a:bodyPr/>
          <a:lstStyle>
            <a:lvl1pPr>
              <a:defRPr/>
            </a:lvl1pPr>
          </a:lstStyle>
          <a:p>
            <a:fld id="{1227ACEC-F773-4391-9E4F-6829A00F914E}" type="slidenum">
              <a:rPr lang="en-US">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7DC10DA-645E-4530-8DDE-99342ABFF6BF}" type="datetimeFigureOut">
              <a:rPr lang="en-US">
                <a:solidFill>
                  <a:prstClr val="black"/>
                </a:solidFill>
              </a:rPr>
              <a:pPr>
                <a:defRPr/>
              </a:pPr>
              <a:t>5/27/2019</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76067625-066D-4813-923A-E27F1FD5B61F}" type="slidenum">
              <a:rPr lang="en-US">
                <a:solidFill>
                  <a:prstClr val="black"/>
                </a:solidFill>
              </a:rPr>
              <a:pPr/>
              <a:t>‹#›</a:t>
            </a:fld>
            <a:endParaRPr lang="en-US">
              <a:solidFill>
                <a:prstClr val="black"/>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7399" y="4406900"/>
            <a:ext cx="64373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057400" y="2906713"/>
            <a:ext cx="6437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772C1D9-5F38-4CCC-BBFD-F5DDB724FC62}"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2D5E19-D341-4BC1-AE35-729F155F739E}"/>
              </a:ext>
            </a:extLst>
          </p:cNvPr>
          <p:cNvSpPr>
            <a:spLocks noGrp="1"/>
          </p:cNvSpPr>
          <p:nvPr>
            <p:ph type="dt" sz="half" idx="10"/>
          </p:nvPr>
        </p:nvSpPr>
        <p:spPr/>
        <p:txBody>
          <a:bodyPr/>
          <a:lstStyle>
            <a:lvl1pPr>
              <a:defRPr/>
            </a:lvl1pPr>
          </a:lstStyle>
          <a:p>
            <a:pPr>
              <a:defRPr/>
            </a:pPr>
            <a:fld id="{0C77A2C5-1F16-41E7-AD1C-6DA4986573FE}" type="datetimeFigureOut">
              <a:rPr lang="en-US">
                <a:solidFill>
                  <a:prstClr val="black"/>
                </a:solidFill>
              </a:rPr>
              <a:pPr>
                <a:defRPr/>
              </a:pPr>
              <a:t>5/27/2019</a:t>
            </a:fld>
            <a:endParaRPr lang="en-US">
              <a:solidFill>
                <a:prstClr val="black"/>
              </a:solidFill>
            </a:endParaRPr>
          </a:p>
        </p:txBody>
      </p:sp>
      <p:sp>
        <p:nvSpPr>
          <p:cNvPr id="6" name="Footer Placeholder 5">
            <a:extLst>
              <a:ext uri="{FF2B5EF4-FFF2-40B4-BE49-F238E27FC236}">
                <a16:creationId xmlns:a16="http://schemas.microsoft.com/office/drawing/2014/main" id="{962FA1F0-2388-4DA1-B674-1290C3ECD9C2}"/>
              </a:ext>
            </a:extLst>
          </p:cNvPr>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a:extLst>
              <a:ext uri="{FF2B5EF4-FFF2-40B4-BE49-F238E27FC236}">
                <a16:creationId xmlns:a16="http://schemas.microsoft.com/office/drawing/2014/main" id="{41B4C7BA-5783-47C2-9EEC-1B0167C99BA9}"/>
              </a:ext>
            </a:extLst>
          </p:cNvPr>
          <p:cNvSpPr>
            <a:spLocks noGrp="1"/>
          </p:cNvSpPr>
          <p:nvPr>
            <p:ph type="sldNum" sz="quarter" idx="12"/>
          </p:nvPr>
        </p:nvSpPr>
        <p:spPr/>
        <p:txBody>
          <a:bodyPr/>
          <a:lstStyle>
            <a:lvl1pPr>
              <a:defRPr/>
            </a:lvl1pPr>
          </a:lstStyle>
          <a:p>
            <a:fld id="{52CF5063-461F-420B-AEB3-8A2613A21C29}" type="slidenum">
              <a:rPr lang="en-US">
                <a:solidFill>
                  <a:prstClr val="black"/>
                </a:solidFill>
              </a: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41BE11C8-C45C-4101-9C6F-1832380807B6}"/>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white"/>
              </a:solidFill>
            </a:endParaRPr>
          </a:p>
        </p:txBody>
      </p:sp>
      <p:sp>
        <p:nvSpPr>
          <p:cNvPr id="6" name="Freeform 8"/>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a:solidFill>
                <a:prstClr val="white"/>
              </a:solidFill>
              <a:latin typeface="Times New Roman" pitchFamily="18" charset="0"/>
            </a:endParaRPr>
          </a:p>
        </p:txBody>
      </p:sp>
      <p:sp>
        <p:nvSpPr>
          <p:cNvPr id="7" name="Right Triangle 6">
            <a:extLst>
              <a:ext uri="{FF2B5EF4-FFF2-40B4-BE49-F238E27FC236}">
                <a16:creationId xmlns:a16="http://schemas.microsoft.com/office/drawing/2014/main" id="{2E519315-CE2D-4B89-9E11-A69795419320}"/>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a:extLst>
              <a:ext uri="{FF2B5EF4-FFF2-40B4-BE49-F238E27FC236}">
                <a16:creationId xmlns:a16="http://schemas.microsoft.com/office/drawing/2014/main" id="{8473A174-0C36-402F-BBF0-45EA89B4284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id="{D02FD221-0C9F-4879-95D5-F0AC8D4325FB}"/>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10" name="Chevron 12">
            <a:extLst>
              <a:ext uri="{FF2B5EF4-FFF2-40B4-BE49-F238E27FC236}">
                <a16:creationId xmlns:a16="http://schemas.microsoft.com/office/drawing/2014/main" id="{40CC097F-3692-4A26-97CE-69B0B8E2999F}"/>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F0B0EB65-0C89-4F15-B742-8F897FC85DFD}"/>
              </a:ext>
            </a:extLst>
          </p:cNvPr>
          <p:cNvSpPr>
            <a:spLocks noGrp="1"/>
          </p:cNvSpPr>
          <p:nvPr>
            <p:ph type="dt" sz="half" idx="10"/>
          </p:nvPr>
        </p:nvSpPr>
        <p:spPr/>
        <p:txBody>
          <a:bodyPr/>
          <a:lstStyle>
            <a:lvl1pPr>
              <a:defRPr smtClean="0">
                <a:solidFill>
                  <a:schemeClr val="tx1"/>
                </a:solidFill>
              </a:defRPr>
            </a:lvl1pPr>
            <a:extLst/>
          </a:lstStyle>
          <a:p>
            <a:pPr>
              <a:defRPr/>
            </a:pPr>
            <a:fld id="{28306C80-09D6-4975-A96C-00FBCF4C6E48}" type="datetimeFigureOut">
              <a:rPr lang="en-US">
                <a:solidFill>
                  <a:prstClr val="white"/>
                </a:solidFill>
              </a:rPr>
              <a:pPr>
                <a:defRPr/>
              </a:pPr>
              <a:t>5/27/2019</a:t>
            </a:fld>
            <a:endParaRPr lang="en-US">
              <a:solidFill>
                <a:prstClr val="white"/>
              </a:solidFill>
            </a:endParaRPr>
          </a:p>
        </p:txBody>
      </p:sp>
      <p:sp>
        <p:nvSpPr>
          <p:cNvPr id="12" name="Footer Placeholder 5">
            <a:extLst>
              <a:ext uri="{FF2B5EF4-FFF2-40B4-BE49-F238E27FC236}">
                <a16:creationId xmlns:a16="http://schemas.microsoft.com/office/drawing/2014/main" id="{B2C75892-A842-4953-9BA8-2C7AC9E269E0}"/>
              </a:ext>
            </a:extLst>
          </p:cNvPr>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a:extLst>
              <a:ext uri="{FF2B5EF4-FFF2-40B4-BE49-F238E27FC236}">
                <a16:creationId xmlns:a16="http://schemas.microsoft.com/office/drawing/2014/main" id="{00D9C76F-2FB4-487C-9F9A-F70E39817970}"/>
              </a:ext>
            </a:extLst>
          </p:cNvPr>
          <p:cNvSpPr>
            <a:spLocks noGrp="1"/>
          </p:cNvSpPr>
          <p:nvPr>
            <p:ph type="sldNum" sz="quarter" idx="12"/>
          </p:nvPr>
        </p:nvSpPr>
        <p:spPr/>
        <p:txBody>
          <a:bodyPr/>
          <a:lstStyle>
            <a:lvl1pPr>
              <a:defRPr/>
            </a:lvl1pPr>
          </a:lstStyle>
          <a:p>
            <a:fld id="{DEBA9AAE-08A9-49ED-97AD-EEA25DF7B84A}" type="slidenum">
              <a:rPr lang="en-US">
                <a:solidFill>
                  <a:prstClr val="white"/>
                </a:solidFill>
              </a: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13FDB28-6BB5-4CEA-9B2D-53FBF5B616FC}" type="datetimeFigureOut">
              <a:rPr lang="en-US">
                <a:solidFill>
                  <a:prstClr val="black"/>
                </a:solidFill>
              </a:rPr>
              <a:pPr>
                <a:defRPr/>
              </a:pPr>
              <a:t>5/27/2019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3FF9F005-B7E1-4319-9D18-BD9E8B4306BF}" type="slidenum">
              <a:rPr lang="en-US">
                <a:solidFill>
                  <a:prstClr val="black"/>
                </a:solidFill>
              </a:rPr>
              <a:pPr/>
              <a:t>‹#›</a:t>
            </a:fld>
            <a:endParaRPr lang="en-US">
              <a:solidFill>
                <a:prstClr val="black"/>
              </a:solidFil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59E0898-9FEB-4F81-86AE-44B2D5ADBF83}" type="datetimeFigureOut">
              <a:rPr lang="en-US">
                <a:solidFill>
                  <a:prstClr val="black"/>
                </a:solidFill>
              </a:rPr>
              <a:pPr>
                <a:defRPr/>
              </a:pPr>
              <a:t>5/27/2019</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A7E8D50C-A514-43CB-B1A8-2C8BD62D9748}" type="slidenum">
              <a:rPr lang="en-US">
                <a:solidFill>
                  <a:prstClr val="black"/>
                </a:solidFill>
              </a:rPr>
              <a:pPr/>
              <a:t>‹#›</a:t>
            </a:fld>
            <a:endParaRPr lang="en-US">
              <a:solidFill>
                <a:prstClr val="black"/>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600200"/>
            <a:ext cx="2819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2819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332D05A8-5AEB-4F01-B258-E84EB2F21666}"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78603554-ADE1-4497-94C2-BD667869E7DE}"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53BFDE90-92BA-4B3E-B555-2407920BA125}"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01DA8244-66E8-4EA1-BD01-EEE08D6601C9}"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7432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62400" y="273050"/>
            <a:ext cx="4724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1435100"/>
            <a:ext cx="274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97E4054-D6F8-4BE2-81FE-6EBBD7FDF2FE}"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800600"/>
            <a:ext cx="522128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57400" y="838199"/>
            <a:ext cx="5221288"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57400" y="5367338"/>
            <a:ext cx="52212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A4B61D3D-ABD3-4D13-81F1-6CFFC237D590}" type="slidenum">
              <a:rPr lang="en-US">
                <a:solidFill>
                  <a:prstClr val="black"/>
                </a:solidFill>
              </a:rPr>
              <a:pPr/>
              <a:t>‹#›</a:t>
            </a:fld>
            <a:endParaRPr lang="en-US">
              <a:solidFill>
                <a:prstClr val="black"/>
              </a:solidFill>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838200"/>
            <a:ext cx="6248400" cy="57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752600" y="1600200"/>
            <a:ext cx="5791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B993406-65C4-4D22-BD95-804FD5C566B8}" type="slidenum">
              <a:rPr lang="en-US">
                <a:solidFill>
                  <a:prstClr val="black"/>
                </a:solidFill>
                <a:latin typeface="Arial" charset="0"/>
              </a:rPr>
              <a:pPr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hf hdr="0" ftr="0" dt="0"/>
  <p:txStyles>
    <p:titleStyle>
      <a:lvl1pPr algn="l" rtl="0" eaLnBrk="1" fontAlgn="base" hangingPunct="1">
        <a:spcBef>
          <a:spcPct val="0"/>
        </a:spcBef>
        <a:spcAft>
          <a:spcPct val="0"/>
        </a:spcAft>
        <a:defRPr sz="3600" b="1" i="1">
          <a:solidFill>
            <a:schemeClr val="accent1">
              <a:lumMod val="50000"/>
            </a:schemeClr>
          </a:solidFill>
          <a:latin typeface="+mj-lt"/>
          <a:ea typeface="+mj-ea"/>
          <a:cs typeface="+mj-cs"/>
        </a:defRPr>
      </a:lvl1pPr>
      <a:lvl2pPr algn="l" rtl="0" eaLnBrk="1" fontAlgn="base" hangingPunct="1">
        <a:spcBef>
          <a:spcPct val="0"/>
        </a:spcBef>
        <a:spcAft>
          <a:spcPct val="0"/>
        </a:spcAft>
        <a:defRPr sz="3600" b="1" i="1">
          <a:solidFill>
            <a:schemeClr val="accent2"/>
          </a:solidFill>
          <a:latin typeface="Times New Roman" pitchFamily="18" charset="0"/>
        </a:defRPr>
      </a:lvl2pPr>
      <a:lvl3pPr algn="l" rtl="0" eaLnBrk="1" fontAlgn="base" hangingPunct="1">
        <a:spcBef>
          <a:spcPct val="0"/>
        </a:spcBef>
        <a:spcAft>
          <a:spcPct val="0"/>
        </a:spcAft>
        <a:defRPr sz="3600" b="1" i="1">
          <a:solidFill>
            <a:schemeClr val="accent2"/>
          </a:solidFill>
          <a:latin typeface="Times New Roman" pitchFamily="18" charset="0"/>
        </a:defRPr>
      </a:lvl3pPr>
      <a:lvl4pPr algn="l" rtl="0" eaLnBrk="1" fontAlgn="base" hangingPunct="1">
        <a:spcBef>
          <a:spcPct val="0"/>
        </a:spcBef>
        <a:spcAft>
          <a:spcPct val="0"/>
        </a:spcAft>
        <a:defRPr sz="3600" b="1" i="1">
          <a:solidFill>
            <a:schemeClr val="accent2"/>
          </a:solidFill>
          <a:latin typeface="Times New Roman" pitchFamily="18" charset="0"/>
        </a:defRPr>
      </a:lvl4pPr>
      <a:lvl5pPr algn="l" rtl="0" eaLnBrk="1" fontAlgn="base" hangingPunct="1">
        <a:spcBef>
          <a:spcPct val="0"/>
        </a:spcBef>
        <a:spcAft>
          <a:spcPct val="0"/>
        </a:spcAft>
        <a:defRPr sz="3600" b="1" i="1">
          <a:solidFill>
            <a:schemeClr val="accent2"/>
          </a:solidFill>
          <a:latin typeface="Times New Roman" pitchFamily="18" charset="0"/>
        </a:defRPr>
      </a:lvl5pPr>
      <a:lvl6pPr marL="457200" algn="l" rtl="0" eaLnBrk="1" fontAlgn="base" hangingPunct="1">
        <a:spcBef>
          <a:spcPct val="0"/>
        </a:spcBef>
        <a:spcAft>
          <a:spcPct val="0"/>
        </a:spcAft>
        <a:defRPr sz="3600" b="1" i="1">
          <a:solidFill>
            <a:schemeClr val="accent2"/>
          </a:solidFill>
          <a:latin typeface="Times New Roman" pitchFamily="18" charset="0"/>
        </a:defRPr>
      </a:lvl6pPr>
      <a:lvl7pPr marL="914400" algn="l" rtl="0" eaLnBrk="1" fontAlgn="base" hangingPunct="1">
        <a:spcBef>
          <a:spcPct val="0"/>
        </a:spcBef>
        <a:spcAft>
          <a:spcPct val="0"/>
        </a:spcAft>
        <a:defRPr sz="3600" b="1" i="1">
          <a:solidFill>
            <a:schemeClr val="accent2"/>
          </a:solidFill>
          <a:latin typeface="Times New Roman" pitchFamily="18" charset="0"/>
        </a:defRPr>
      </a:lvl7pPr>
      <a:lvl8pPr marL="1371600" algn="l" rtl="0" eaLnBrk="1" fontAlgn="base" hangingPunct="1">
        <a:spcBef>
          <a:spcPct val="0"/>
        </a:spcBef>
        <a:spcAft>
          <a:spcPct val="0"/>
        </a:spcAft>
        <a:defRPr sz="3600" b="1" i="1">
          <a:solidFill>
            <a:schemeClr val="accent2"/>
          </a:solidFill>
          <a:latin typeface="Times New Roman" pitchFamily="18" charset="0"/>
        </a:defRPr>
      </a:lvl8pPr>
      <a:lvl9pPr marL="1828800" algn="l" rtl="0" eaLnBrk="1" fontAlgn="base" hangingPunct="1">
        <a:spcBef>
          <a:spcPct val="0"/>
        </a:spcBef>
        <a:spcAft>
          <a:spcPct val="0"/>
        </a:spcAft>
        <a:defRPr sz="3600" b="1" i="1">
          <a:solidFill>
            <a:schemeClr val="accent2"/>
          </a:solidFill>
          <a:latin typeface="Times New Roman" pitchFamily="18" charset="0"/>
        </a:defRPr>
      </a:lvl9pPr>
    </p:titleStyle>
    <p:bodyStyle>
      <a:lvl1pPr marL="342900" indent="-342900" algn="l" rtl="0" eaLnBrk="1" fontAlgn="base" hangingPunct="1">
        <a:spcBef>
          <a:spcPct val="20000"/>
        </a:spcBef>
        <a:spcAft>
          <a:spcPct val="0"/>
        </a:spcAft>
        <a:buChar char="•"/>
        <a:defRPr sz="2400" i="1">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har char="–"/>
        <a:defRPr sz="2000" i="1">
          <a:solidFill>
            <a:schemeClr val="accent1">
              <a:lumMod val="50000"/>
            </a:schemeClr>
          </a:solidFill>
          <a:latin typeface="+mn-lt"/>
        </a:defRPr>
      </a:lvl2pPr>
      <a:lvl3pPr marL="1143000" indent="-228600" algn="l" rtl="0" eaLnBrk="1" fontAlgn="base" hangingPunct="1">
        <a:spcBef>
          <a:spcPct val="20000"/>
        </a:spcBef>
        <a:spcAft>
          <a:spcPct val="0"/>
        </a:spcAft>
        <a:buChar char="•"/>
        <a:defRPr i="1">
          <a:solidFill>
            <a:schemeClr val="accent1">
              <a:lumMod val="50000"/>
            </a:schemeClr>
          </a:solidFill>
          <a:latin typeface="+mn-lt"/>
        </a:defRPr>
      </a:lvl3pPr>
      <a:lvl4pPr marL="1600200" indent="-228600" algn="l" rtl="0" eaLnBrk="1" fontAlgn="base" hangingPunct="1">
        <a:spcBef>
          <a:spcPct val="20000"/>
        </a:spcBef>
        <a:spcAft>
          <a:spcPct val="0"/>
        </a:spcAft>
        <a:buChar char="–"/>
        <a:defRPr sz="1600" i="1">
          <a:solidFill>
            <a:schemeClr val="accent1">
              <a:lumMod val="50000"/>
            </a:schemeClr>
          </a:solidFill>
          <a:latin typeface="+mn-lt"/>
        </a:defRPr>
      </a:lvl4pPr>
      <a:lvl5pPr marL="2057400" indent="-228600" algn="l" rtl="0" eaLnBrk="1" fontAlgn="base" hangingPunct="1">
        <a:spcBef>
          <a:spcPct val="20000"/>
        </a:spcBef>
        <a:spcAft>
          <a:spcPct val="0"/>
        </a:spcAft>
        <a:buChar char="»"/>
        <a:defRPr sz="1600" i="1">
          <a:solidFill>
            <a:schemeClr val="accent1">
              <a:lumMod val="50000"/>
            </a:schemeClr>
          </a:solidFill>
          <a:latin typeface="+mn-lt"/>
        </a:defRPr>
      </a:lvl5pPr>
      <a:lvl6pPr marL="2514600" indent="-228600" algn="l" rtl="0" eaLnBrk="1" fontAlgn="base" hangingPunct="1">
        <a:spcBef>
          <a:spcPct val="20000"/>
        </a:spcBef>
        <a:spcAft>
          <a:spcPct val="0"/>
        </a:spcAft>
        <a:buChar char="»"/>
        <a:defRPr sz="1600" i="1">
          <a:solidFill>
            <a:schemeClr val="accent2"/>
          </a:solidFill>
          <a:latin typeface="+mn-lt"/>
        </a:defRPr>
      </a:lvl6pPr>
      <a:lvl7pPr marL="2971800" indent="-228600" algn="l" rtl="0" eaLnBrk="1" fontAlgn="base" hangingPunct="1">
        <a:spcBef>
          <a:spcPct val="20000"/>
        </a:spcBef>
        <a:spcAft>
          <a:spcPct val="0"/>
        </a:spcAft>
        <a:buChar char="»"/>
        <a:defRPr sz="1600" i="1">
          <a:solidFill>
            <a:schemeClr val="accent2"/>
          </a:solidFill>
          <a:latin typeface="+mn-lt"/>
        </a:defRPr>
      </a:lvl7pPr>
      <a:lvl8pPr marL="3429000" indent="-228600" algn="l" rtl="0" eaLnBrk="1" fontAlgn="base" hangingPunct="1">
        <a:spcBef>
          <a:spcPct val="20000"/>
        </a:spcBef>
        <a:spcAft>
          <a:spcPct val="0"/>
        </a:spcAft>
        <a:buChar char="»"/>
        <a:defRPr sz="1600" i="1">
          <a:solidFill>
            <a:schemeClr val="accent2"/>
          </a:solidFill>
          <a:latin typeface="+mn-lt"/>
        </a:defRPr>
      </a:lvl8pPr>
      <a:lvl9pPr marL="3886200" indent="-228600" algn="l" rtl="0" eaLnBrk="1" fontAlgn="base" hangingPunct="1">
        <a:spcBef>
          <a:spcPct val="20000"/>
        </a:spcBef>
        <a:spcAft>
          <a:spcPct val="0"/>
        </a:spcAft>
        <a:buChar char="»"/>
        <a:defRPr sz="1600" i="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21AED0-4BA6-4707-9ED7-AA19E989D736}" type="datetimeFigureOut">
              <a:rPr lang="en-US" smtClean="0"/>
              <a:pPr/>
              <a:t>5/27/2019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BC5CD8-56E6-4F69-BE5F-06AFC04ED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051"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noChangeArrowheads="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88C2861B-FF58-43DA-83E2-3DBF6718CACA}" type="datetimeFigureOut">
              <a:rPr lang="en-US">
                <a:solidFill>
                  <a:prstClr val="black"/>
                </a:solidFill>
              </a:rPr>
              <a:pPr>
                <a:defRPr/>
              </a:pPr>
              <a:t>5/27/2019</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defRPr>
            </a:lvl1pPr>
          </a:lstStyle>
          <a:p>
            <a:pPr fontAlgn="base">
              <a:spcBef>
                <a:spcPct val="0"/>
              </a:spcBef>
              <a:spcAft>
                <a:spcPct val="0"/>
              </a:spcAft>
            </a:pPr>
            <a:fld id="{F2784160-1497-4BB4-A7C7-2A7E921D2813}" type="slidenum">
              <a:rPr lang="en-US" smtClean="0">
                <a:solidFill>
                  <a:prstClr val="black"/>
                </a:solidFill>
              </a:rPr>
              <a:pPr fontAlgn="base">
                <a:spcBef>
                  <a:spcPct val="0"/>
                </a:spcBef>
                <a:spcAft>
                  <a:spcPct val="0"/>
                </a:spcAft>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922494"/>
            <a:ext cx="5791200" cy="646331"/>
          </a:xfrm>
        </p:spPr>
        <p:txBody>
          <a:bodyPr wrap="square">
            <a:spAutoFit/>
          </a:bodyPr>
          <a:lstStyle/>
          <a:p>
            <a:r>
              <a:rPr lang="en-US" dirty="0">
                <a:solidFill>
                  <a:schemeClr val="tx1"/>
                </a:solidFill>
                <a:latin typeface="Georgia" pitchFamily="18" charset="0"/>
              </a:rPr>
              <a:t>The Acts of the Apostles</a:t>
            </a:r>
          </a:p>
        </p:txBody>
      </p:sp>
      <p:sp>
        <p:nvSpPr>
          <p:cNvPr id="9219" name="Rectangle 3"/>
          <p:cNvSpPr>
            <a:spLocks noGrp="1" noChangeArrowheads="1"/>
          </p:cNvSpPr>
          <p:nvPr>
            <p:ph type="body" idx="1"/>
          </p:nvPr>
        </p:nvSpPr>
        <p:spPr>
          <a:xfrm>
            <a:off x="1286347" y="1492984"/>
            <a:ext cx="5943600" cy="1631216"/>
          </a:xfrm>
        </p:spPr>
        <p:txBody>
          <a:bodyPr wrap="square">
            <a:spAutoFit/>
          </a:bodyPr>
          <a:lstStyle/>
          <a:p>
            <a:pPr marL="0" indent="0" algn="ctr">
              <a:buNone/>
            </a:pPr>
            <a:r>
              <a:rPr lang="en-US" sz="3600" b="1" dirty="0">
                <a:solidFill>
                  <a:schemeClr val="tx1"/>
                </a:solidFill>
                <a:latin typeface="Georgia" pitchFamily="18" charset="0"/>
              </a:rPr>
              <a:t>Acts 23 – Paul’s Second Defense in Jerusalem</a:t>
            </a:r>
            <a:br>
              <a:rPr lang="en-US" sz="2800" b="1" dirty="0">
                <a:solidFill>
                  <a:schemeClr val="tx1"/>
                </a:solidFill>
                <a:latin typeface="Georgia" pitchFamily="18" charset="0"/>
              </a:rPr>
            </a:br>
            <a:r>
              <a:rPr lang="en-US" sz="2800" b="1" dirty="0">
                <a:solidFill>
                  <a:schemeClr val="tx1"/>
                </a:solidFill>
                <a:latin typeface="Georgia" pitchFamily="18" charset="0"/>
              </a:rPr>
              <a:t>(Before the Sanhedrin Council)</a:t>
            </a:r>
          </a:p>
        </p:txBody>
      </p:sp>
      <p:sp>
        <p:nvSpPr>
          <p:cNvPr id="6" name="Slide Number Placeholder 5"/>
          <p:cNvSpPr>
            <a:spLocks noGrp="1"/>
          </p:cNvSpPr>
          <p:nvPr>
            <p:ph type="sldNum" sz="quarter" idx="12"/>
          </p:nvPr>
        </p:nvSpPr>
        <p:spPr>
          <a:xfrm>
            <a:off x="8534400" y="6553200"/>
            <a:ext cx="457200"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fld id="{07D312EB-5884-4B16-ACF5-E849977E103E}" type="slidenum">
              <a:rPr lang="en-US" sz="1200" smtClean="0">
                <a:solidFill>
                  <a:prstClr val="black"/>
                </a:solidFill>
                <a:latin typeface="Georgia" pitchFamily="18" charset="0"/>
              </a:rPr>
              <a:pPr>
                <a:defRPr/>
              </a:pPr>
              <a:t>1</a:t>
            </a:fld>
            <a:endParaRPr lang="en-US" sz="1200" dirty="0">
              <a:solidFill>
                <a:prstClr val="black"/>
              </a:solidFill>
              <a:latin typeface="Georgia" pitchFamily="18" charset="0"/>
            </a:endParaRPr>
          </a:p>
        </p:txBody>
      </p:sp>
      <p:sp>
        <p:nvSpPr>
          <p:cNvPr id="8" name="Rectangle 7"/>
          <p:cNvSpPr/>
          <p:nvPr/>
        </p:nvSpPr>
        <p:spPr>
          <a:xfrm>
            <a:off x="2513264" y="5054025"/>
            <a:ext cx="5134739" cy="584775"/>
          </a:xfrm>
          <a:prstGeom prst="rect">
            <a:avLst/>
          </a:prstGeom>
        </p:spPr>
        <p:txBody>
          <a:bodyPr wrap="none">
            <a:spAutoFit/>
          </a:bodyPr>
          <a:lstStyle/>
          <a:p>
            <a:pPr algn="ctr" fontAlgn="base">
              <a:spcBef>
                <a:spcPct val="0"/>
              </a:spcBef>
              <a:spcAft>
                <a:spcPct val="0"/>
              </a:spcAft>
              <a:defRPr/>
            </a:pPr>
            <a:r>
              <a:rPr lang="en-US" sz="3200" b="1" dirty="0">
                <a:latin typeface="Georgia" pitchFamily="18" charset="0"/>
              </a:rPr>
              <a:t>Sunday – May 26, 2019</a:t>
            </a:r>
            <a:endParaRPr lang="en-US" sz="3200" dirty="0">
              <a:latin typeface="Arial" charset="0"/>
            </a:endParaRPr>
          </a:p>
        </p:txBody>
      </p:sp>
    </p:spTree>
    <p:extLst>
      <p:ext uri="{BB962C8B-B14F-4D97-AF65-F5344CB8AC3E}">
        <p14:creationId xmlns:p14="http://schemas.microsoft.com/office/powerpoint/2010/main" val="233823366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03906"/>
            <a:ext cx="8991600" cy="6124754"/>
          </a:xfrm>
          <a:solidFill>
            <a:schemeClr val="bg1"/>
          </a:solidFill>
        </p:spPr>
        <p:txBody>
          <a:bodyPr wrap="square">
            <a:spAutoFit/>
          </a:bodyPr>
          <a:lstStyle/>
          <a:p>
            <a:pPr lvl="0">
              <a:spcBef>
                <a:spcPts val="0"/>
              </a:spcBef>
            </a:pPr>
            <a:r>
              <a:rPr lang="en-US" sz="2800" dirty="0"/>
              <a:t>Acts 23:3, </a:t>
            </a:r>
            <a:r>
              <a:rPr lang="en-US" sz="2800" i="1" dirty="0"/>
              <a:t>“Then said Paul unto him, God shall smite thee, </a:t>
            </a:r>
            <a:r>
              <a:rPr lang="en-US" sz="2800" i="1" u="sng" dirty="0"/>
              <a:t>thou whited wall</a:t>
            </a:r>
            <a:r>
              <a:rPr lang="en-US" sz="2800" i="1" dirty="0"/>
              <a:t>: and sittest thou to judge me according to the law, and commandest me to be smitten contrary to the law?”</a:t>
            </a:r>
            <a:r>
              <a:rPr lang="en-US" sz="2800" dirty="0"/>
              <a:t> </a:t>
            </a:r>
          </a:p>
          <a:p>
            <a:pPr lvl="0">
              <a:spcBef>
                <a:spcPts val="0"/>
              </a:spcBef>
            </a:pPr>
            <a:r>
              <a:rPr lang="en-US" sz="2800" dirty="0"/>
              <a:t>“Jews were accustomed to whitewash the entrances to their sepulchers, as a warning against defilement by touching them; is applied to a hypocrite who conceals his malice under an outward assumption of piety.” </a:t>
            </a:r>
            <a:r>
              <a:rPr lang="en-US" sz="2400" dirty="0"/>
              <a:t>(Thayer).</a:t>
            </a:r>
            <a:endParaRPr lang="en-US" sz="2800" b="1" dirty="0"/>
          </a:p>
          <a:p>
            <a:pPr>
              <a:spcBef>
                <a:spcPts val="0"/>
              </a:spcBef>
            </a:pPr>
            <a:r>
              <a:rPr lang="en-US" sz="2800" dirty="0"/>
              <a:t>To be struck before a just trial is given is to violate the Mosaic Law. (Leviticus 19:15) </a:t>
            </a:r>
          </a:p>
          <a:p>
            <a:pPr>
              <a:spcBef>
                <a:spcPts val="0"/>
              </a:spcBef>
            </a:pPr>
            <a:r>
              <a:rPr lang="en-US" sz="2800" dirty="0"/>
              <a:t>Ananias sits to judge Paul by the Law yet violates it himself.</a:t>
            </a:r>
            <a:endParaRPr lang="en-US" sz="2800" b="1" dirty="0"/>
          </a:p>
        </p:txBody>
      </p:sp>
      <p:sp>
        <p:nvSpPr>
          <p:cNvPr id="3" name="Title 2"/>
          <p:cNvSpPr>
            <a:spLocks noGrp="1"/>
          </p:cNvSpPr>
          <p:nvPr>
            <p:ph type="title"/>
          </p:nvPr>
        </p:nvSpPr>
        <p:spPr>
          <a:xfrm>
            <a:off x="457200" y="27159"/>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4315"/>
          </a:xfrm>
        </p:spPr>
        <p:txBody>
          <a:bodyPr>
            <a:spAutoFit/>
          </a:bodyPr>
          <a:lstStyle/>
          <a:p>
            <a:pPr lvl="0">
              <a:spcBef>
                <a:spcPts val="0"/>
              </a:spcBef>
            </a:pPr>
            <a:r>
              <a:rPr lang="en-US" sz="2800" dirty="0"/>
              <a:t>Others who were near by revealed to Paul that Ananias was the high priest and he should be careful as to how he talks to him (23:4).</a:t>
            </a:r>
            <a:endParaRPr lang="en-US" sz="2800" b="1" dirty="0"/>
          </a:p>
          <a:p>
            <a:pPr lvl="0">
              <a:spcBef>
                <a:spcPts val="0"/>
              </a:spcBef>
            </a:pPr>
            <a:r>
              <a:rPr lang="en-US" sz="2800" dirty="0"/>
              <a:t>Paul’s reply was that he did not know that Ananias was high priest. </a:t>
            </a:r>
            <a:r>
              <a:rPr lang="en-US" sz="3600" i="1" dirty="0"/>
              <a:t>Why?</a:t>
            </a:r>
            <a:endParaRPr lang="en-US" sz="2800" i="1" dirty="0"/>
          </a:p>
          <a:p>
            <a:pPr lvl="0">
              <a:spcBef>
                <a:spcPts val="0"/>
              </a:spcBef>
            </a:pPr>
            <a:r>
              <a:rPr lang="en-US" sz="2800" dirty="0"/>
              <a:t>Paul knew well the Mosaic Law on treatment of the high priest. Paul quotes from Exodus 22:28 which states, </a:t>
            </a:r>
            <a:r>
              <a:rPr lang="en-US" sz="2800" i="1" dirty="0"/>
              <a:t>“thou shalt not speak evil of a ruler of thy people.”</a:t>
            </a:r>
            <a:endParaRPr lang="en-US" sz="2800" b="1" i="1" dirty="0"/>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216539"/>
          </a:xfrm>
        </p:spPr>
        <p:txBody>
          <a:bodyPr>
            <a:spAutoFit/>
          </a:bodyPr>
          <a:lstStyle/>
          <a:p>
            <a:pPr lvl="0">
              <a:spcBef>
                <a:spcPts val="0"/>
              </a:spcBef>
              <a:buNone/>
            </a:pPr>
            <a:r>
              <a:rPr lang="en-US" sz="3200" b="1" dirty="0"/>
              <a:t>No one really knows why Paul is being questioned.</a:t>
            </a:r>
          </a:p>
          <a:p>
            <a:pPr lvl="0">
              <a:spcBef>
                <a:spcPts val="0"/>
              </a:spcBef>
            </a:pPr>
            <a:r>
              <a:rPr lang="en-US" sz="3200" dirty="0"/>
              <a:t>The accusations against him in chapter 21</a:t>
            </a:r>
          </a:p>
          <a:p>
            <a:pPr lvl="1">
              <a:spcBef>
                <a:spcPts val="0"/>
              </a:spcBef>
            </a:pPr>
            <a:r>
              <a:rPr lang="en-US" sz="2800" dirty="0"/>
              <a:t>He was teaching men to forsake the Mosaic Law, not to circumcise their children (21:21).</a:t>
            </a:r>
          </a:p>
          <a:p>
            <a:pPr lvl="1">
              <a:spcBef>
                <a:spcPts val="0"/>
              </a:spcBef>
            </a:pPr>
            <a:r>
              <a:rPr lang="en-US" sz="2800" dirty="0"/>
              <a:t>He is falsely accused of bringing a Gentile (Trophimus) into the temple (21:28-29).</a:t>
            </a:r>
            <a:endParaRPr lang="en-US" sz="2800" b="1" dirty="0"/>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8991600" cy="5078313"/>
          </a:xfrm>
          <a:solidFill>
            <a:schemeClr val="bg1"/>
          </a:solidFill>
        </p:spPr>
        <p:txBody>
          <a:bodyPr wrap="square">
            <a:spAutoFit/>
          </a:bodyPr>
          <a:lstStyle/>
          <a:p>
            <a:pPr lvl="0">
              <a:spcBef>
                <a:spcPts val="0"/>
              </a:spcBef>
              <a:buNone/>
            </a:pPr>
            <a:r>
              <a:rPr lang="en-US" b="1" dirty="0"/>
              <a:t>Paul knew that the members were divided.</a:t>
            </a:r>
          </a:p>
          <a:p>
            <a:pPr lvl="0">
              <a:spcBef>
                <a:spcPts val="0"/>
              </a:spcBef>
            </a:pPr>
            <a:r>
              <a:rPr lang="en-US" dirty="0"/>
              <a:t>Paul states that he is a Pharisees who believes in the resurrection of the dead and this is the reason he is standing before them in the council.</a:t>
            </a:r>
            <a:endParaRPr lang="en-US" b="1" dirty="0"/>
          </a:p>
          <a:p>
            <a:pPr lvl="0">
              <a:spcBef>
                <a:spcPts val="0"/>
              </a:spcBef>
            </a:pPr>
            <a:r>
              <a:rPr lang="en-US" dirty="0"/>
              <a:t>The Pharisees in the council would have now sided with Paul while the Sadducees, who do not believe in any type of resurrection, were opposed to him.</a:t>
            </a:r>
            <a:endParaRPr lang="en-US" b="1" dirty="0"/>
          </a:p>
          <a:p>
            <a:pPr lvl="0">
              <a:spcBef>
                <a:spcPts val="0"/>
              </a:spcBef>
            </a:pPr>
            <a:r>
              <a:rPr lang="en-US" dirty="0"/>
              <a:t>Consequently, the two groups </a:t>
            </a:r>
            <a:r>
              <a:rPr lang="en-US" i="1" dirty="0"/>
              <a:t>“clamored”</a:t>
            </a:r>
            <a:r>
              <a:rPr lang="en-US" dirty="0"/>
              <a:t> with each other over the guilt of Paul.</a:t>
            </a:r>
            <a:endParaRPr lang="en-US" b="1" dirty="0"/>
          </a:p>
          <a:p>
            <a:pPr lvl="0">
              <a:spcBef>
                <a:spcPts val="0"/>
              </a:spcBef>
            </a:pPr>
            <a:r>
              <a:rPr lang="en-US" dirty="0"/>
              <a:t>The chief captain once again saves Paul. He commands his soldiers to bring him back to the castle. cf. Romans 15:30-31</a:t>
            </a:r>
            <a:endParaRPr lang="en-US" b="1" dirty="0"/>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93887"/>
            <a:ext cx="8991600" cy="5078313"/>
          </a:xfrm>
        </p:spPr>
        <p:txBody>
          <a:bodyPr wrap="square">
            <a:spAutoFit/>
          </a:bodyPr>
          <a:lstStyle/>
          <a:p>
            <a:pPr lvl="0">
              <a:spcBef>
                <a:spcPts val="0"/>
              </a:spcBef>
              <a:buNone/>
            </a:pPr>
            <a:r>
              <a:rPr lang="en-US" b="1" dirty="0"/>
              <a:t>Paul knew that the members were divided.</a:t>
            </a:r>
          </a:p>
          <a:p>
            <a:pPr lvl="0">
              <a:spcBef>
                <a:spcPts val="0"/>
              </a:spcBef>
            </a:pPr>
            <a:r>
              <a:rPr lang="en-US" dirty="0"/>
              <a:t>The resurrection of Christ and the general resurrection of the dead are inseparably linked. John 5:28-29; Acts 17:30-31.</a:t>
            </a:r>
          </a:p>
          <a:p>
            <a:pPr lvl="0">
              <a:spcBef>
                <a:spcPts val="0"/>
              </a:spcBef>
            </a:pPr>
            <a:r>
              <a:rPr lang="en-US" dirty="0"/>
              <a:t>Paul preached the resurrection. Acts 24:21; </a:t>
            </a:r>
            <a:br>
              <a:rPr lang="en-US" dirty="0"/>
            </a:br>
            <a:r>
              <a:rPr lang="en-US" dirty="0"/>
              <a:t>1 Corinthians 15:13-14</a:t>
            </a:r>
          </a:p>
          <a:p>
            <a:pPr>
              <a:spcBef>
                <a:spcPts val="0"/>
              </a:spcBef>
            </a:pPr>
            <a:r>
              <a:rPr lang="en-US" dirty="0"/>
              <a:t>This fact stirred the Sadducees from the beginning. Acts 2,3; </a:t>
            </a:r>
            <a:r>
              <a:rPr lang="en-US" b="1" dirty="0"/>
              <a:t>4:1-2</a:t>
            </a:r>
          </a:p>
          <a:p>
            <a:pPr marL="109728" lvl="0" indent="0">
              <a:spcBef>
                <a:spcPts val="0"/>
              </a:spcBef>
              <a:buNone/>
            </a:pPr>
            <a:endParaRPr lang="en-US" dirty="0"/>
          </a:p>
          <a:p>
            <a:pPr lvl="0">
              <a:spcBef>
                <a:spcPts val="0"/>
              </a:spcBef>
            </a:pPr>
            <a:r>
              <a:rPr lang="en-US" dirty="0"/>
              <a:t>The chief captain once again saves Paul. He commands his soldiers to bring him back to the castle. cf. Romans 15:30-31</a:t>
            </a:r>
            <a:endParaRPr lang="en-US" b="1" dirty="0"/>
          </a:p>
        </p:txBody>
      </p:sp>
      <p:sp>
        <p:nvSpPr>
          <p:cNvPr id="3" name="Title 2"/>
          <p:cNvSpPr>
            <a:spLocks noGrp="1"/>
          </p:cNvSpPr>
          <p:nvPr>
            <p:ph type="title"/>
          </p:nvPr>
        </p:nvSpPr>
        <p:spPr>
          <a:xfrm>
            <a:off x="457200" y="343525"/>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a:xfrm>
            <a:off x="76200" y="1143000"/>
            <a:ext cx="8991600" cy="3490186"/>
          </a:xfrm>
          <a:solidFill>
            <a:schemeClr val="bg1"/>
          </a:solidFill>
        </p:spPr>
        <p:txBody>
          <a:bodyPr wrap="square">
            <a:spAutoFit/>
          </a:bodyPr>
          <a:lstStyle/>
          <a:p>
            <a:pPr>
              <a:lnSpc>
                <a:spcPct val="120000"/>
              </a:lnSpc>
              <a:spcBef>
                <a:spcPct val="0"/>
              </a:spcBef>
              <a:buFont typeface="Wingdings 3" pitchFamily="18" charset="2"/>
              <a:buNone/>
            </a:pPr>
            <a:r>
              <a:rPr lang="en-US" sz="3200" b="1" dirty="0"/>
              <a:t>The second of five defenses after Paul’s third tour:</a:t>
            </a:r>
          </a:p>
          <a:p>
            <a:pPr>
              <a:lnSpc>
                <a:spcPct val="120000"/>
              </a:lnSpc>
              <a:spcBef>
                <a:spcPct val="0"/>
              </a:spcBef>
            </a:pPr>
            <a:r>
              <a:rPr lang="en-US" sz="2400" dirty="0"/>
              <a:t>First – Acts 22 – On the steps of the Temple court.</a:t>
            </a:r>
            <a:endParaRPr lang="en-US" sz="2400" b="1" dirty="0"/>
          </a:p>
          <a:p>
            <a:pPr>
              <a:lnSpc>
                <a:spcPct val="120000"/>
              </a:lnSpc>
              <a:spcBef>
                <a:spcPct val="0"/>
              </a:spcBef>
            </a:pPr>
            <a:r>
              <a:rPr lang="en-US" sz="2400" dirty="0"/>
              <a:t>Second – Acts 23 – Before the Sanhedrin Council.</a:t>
            </a:r>
            <a:endParaRPr lang="en-US" sz="2400" b="1" dirty="0"/>
          </a:p>
          <a:p>
            <a:pPr>
              <a:lnSpc>
                <a:spcPct val="120000"/>
              </a:lnSpc>
              <a:spcBef>
                <a:spcPct val="0"/>
              </a:spcBef>
            </a:pPr>
            <a:r>
              <a:rPr lang="en-US" sz="2400" dirty="0"/>
              <a:t>Third – Acts 24 – Before Felix.</a:t>
            </a:r>
            <a:endParaRPr lang="en-US" sz="2400" b="1" dirty="0"/>
          </a:p>
          <a:p>
            <a:pPr>
              <a:lnSpc>
                <a:spcPct val="120000"/>
              </a:lnSpc>
              <a:spcBef>
                <a:spcPct val="0"/>
              </a:spcBef>
            </a:pPr>
            <a:r>
              <a:rPr lang="en-US" sz="2400" dirty="0"/>
              <a:t>Fourth – Acts 25 – Before Festus.</a:t>
            </a:r>
          </a:p>
          <a:p>
            <a:pPr>
              <a:lnSpc>
                <a:spcPct val="120000"/>
              </a:lnSpc>
              <a:spcBef>
                <a:spcPct val="0"/>
              </a:spcBef>
            </a:pPr>
            <a:r>
              <a:rPr lang="en-US" sz="2400" dirty="0"/>
              <a:t>Fifth – Acts 26 – Before Agrippa</a:t>
            </a:r>
          </a:p>
        </p:txBody>
      </p:sp>
      <p:sp>
        <p:nvSpPr>
          <p:cNvPr id="3" name="Title 2"/>
          <p:cNvSpPr>
            <a:spLocks noGrp="1"/>
          </p:cNvSpPr>
          <p:nvPr>
            <p:ph type="title"/>
          </p:nvPr>
        </p:nvSpPr>
        <p:spPr>
          <a:xfrm>
            <a:off x="457200" y="484500"/>
            <a:ext cx="8229600" cy="723275"/>
          </a:xfrm>
        </p:spPr>
        <p:txBody>
          <a:bodyPr>
            <a:spAutoFit/>
          </a:bodyPr>
          <a:lstStyle/>
          <a:p>
            <a:pPr fontAlgn="auto">
              <a:spcAft>
                <a:spcPts val="0"/>
              </a:spcAft>
              <a:defRPr/>
            </a:pPr>
            <a:r>
              <a:rPr lang="en-US" dirty="0">
                <a:solidFill>
                  <a:schemeClr val="tx1"/>
                </a:solidFill>
              </a:rPr>
              <a:t>Paul’s Defense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8991600" cy="4770537"/>
          </a:xfrm>
          <a:noFill/>
        </p:spPr>
        <p:txBody>
          <a:bodyPr wrap="square">
            <a:spAutoFit/>
          </a:bodyPr>
          <a:lstStyle/>
          <a:p>
            <a:pPr>
              <a:spcBef>
                <a:spcPts val="0"/>
              </a:spcBef>
              <a:buNone/>
            </a:pPr>
            <a:r>
              <a:rPr lang="en-US" sz="3200" b="1" dirty="0"/>
              <a:t>The second of five defenses after Paul’s third tour:</a:t>
            </a:r>
          </a:p>
          <a:p>
            <a:pPr lvl="0">
              <a:spcBef>
                <a:spcPts val="0"/>
              </a:spcBef>
            </a:pPr>
            <a:r>
              <a:rPr lang="en-US" sz="2400" dirty="0"/>
              <a:t>Paul is brought before the Sanhedrin Council for questioning.</a:t>
            </a:r>
            <a:endParaRPr lang="en-US" sz="2400" b="1" dirty="0"/>
          </a:p>
          <a:p>
            <a:pPr lvl="0">
              <a:spcBef>
                <a:spcPts val="0"/>
              </a:spcBef>
            </a:pPr>
            <a:r>
              <a:rPr lang="en-US" sz="2400" dirty="0"/>
              <a:t>The Sanhedrin Council was the supreme Jewish court of justice. The council’s power was not limited to religious affairs but to civil as well. The Roman government seemed to be indifferent to its existence.</a:t>
            </a:r>
            <a:endParaRPr lang="en-US" sz="2400" b="1" dirty="0"/>
          </a:p>
          <a:p>
            <a:pPr lvl="0">
              <a:spcBef>
                <a:spcPts val="0"/>
              </a:spcBef>
            </a:pPr>
            <a:r>
              <a:rPr lang="en-US" sz="2400" dirty="0"/>
              <a:t>The council was composed of 71 members who sat in a half circle pattern.</a:t>
            </a:r>
            <a:endParaRPr lang="en-US" sz="2400" b="1" dirty="0"/>
          </a:p>
          <a:p>
            <a:pPr lvl="0">
              <a:spcBef>
                <a:spcPts val="0"/>
              </a:spcBef>
            </a:pPr>
            <a:r>
              <a:rPr lang="en-US" sz="2400" dirty="0"/>
              <a:t>The members: High priest as head or president. Members were known as chief priest, elders and scribes.</a:t>
            </a:r>
            <a:endParaRPr lang="en-US" sz="2400" b="1" dirty="0"/>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923330"/>
          </a:xfrm>
        </p:spPr>
        <p:txBody>
          <a:bodyPr>
            <a:spAutoFit/>
          </a:bodyPr>
          <a:lstStyle/>
          <a:p>
            <a:r>
              <a:rPr lang="en-US" b="1" dirty="0"/>
              <a:t>The second of five defenses after Paul’s third tour:</a:t>
            </a:r>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pic>
        <p:nvPicPr>
          <p:cNvPr id="4" name="Picture 3"/>
          <p:cNvPicPr/>
          <p:nvPr/>
        </p:nvPicPr>
        <p:blipFill>
          <a:blip r:embed="rId2" cstate="print"/>
          <a:srcRect/>
          <a:stretch>
            <a:fillRect/>
          </a:stretch>
        </p:blipFill>
        <p:spPr bwMode="auto">
          <a:xfrm>
            <a:off x="0" y="1981200"/>
            <a:ext cx="9144000" cy="4953000"/>
          </a:xfrm>
          <a:prstGeom prst="rect">
            <a:avLst/>
          </a:prstGeom>
          <a:noFill/>
          <a:ln w="9525">
            <a:noFill/>
            <a:miter lim="800000"/>
            <a:headEnd/>
            <a:tailEnd/>
          </a:ln>
        </p:spPr>
      </p:pic>
      <p:sp>
        <p:nvSpPr>
          <p:cNvPr id="5" name="TextBox 4"/>
          <p:cNvSpPr txBox="1"/>
          <p:nvPr/>
        </p:nvSpPr>
        <p:spPr>
          <a:xfrm>
            <a:off x="6303158" y="6673334"/>
            <a:ext cx="2840842" cy="369332"/>
          </a:xfrm>
          <a:prstGeom prst="rect">
            <a:avLst/>
          </a:prstGeom>
          <a:noFill/>
        </p:spPr>
        <p:txBody>
          <a:bodyPr wrap="none" rtlCol="0">
            <a:spAutoFit/>
          </a:bodyPr>
          <a:lstStyle/>
          <a:p>
            <a:r>
              <a:rPr lang="en-US" dirty="0"/>
              <a:t>Smith’s Bible Dictionary</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0" y="447675"/>
            <a:ext cx="9144000" cy="6029325"/>
          </a:xfrm>
          <a:prstGeom prst="rect">
            <a:avLst/>
          </a:prstGeom>
          <a:noFill/>
          <a:ln w="9525">
            <a:noFill/>
            <a:miter lim="800000"/>
            <a:headEnd/>
            <a:tailEnd/>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352" y="1447800"/>
            <a:ext cx="8842248" cy="5186035"/>
          </a:xfrm>
          <a:solidFill>
            <a:schemeClr val="bg1"/>
          </a:solidFill>
        </p:spPr>
        <p:txBody>
          <a:bodyPr wrap="square">
            <a:spAutoFit/>
          </a:bodyPr>
          <a:lstStyle/>
          <a:p>
            <a:pPr lvl="0">
              <a:spcBef>
                <a:spcPts val="0"/>
              </a:spcBef>
              <a:buNone/>
            </a:pPr>
            <a:r>
              <a:rPr lang="en-US" sz="3500" b="1" dirty="0"/>
              <a:t>The Sadducees: </a:t>
            </a:r>
            <a:r>
              <a:rPr lang="en-US" dirty="0"/>
              <a:t>“Essentially aristocrats.” An aristocrat, (noble heritage). </a:t>
            </a:r>
            <a:endParaRPr lang="en-US" b="1" dirty="0"/>
          </a:p>
          <a:p>
            <a:pPr lvl="0">
              <a:spcBef>
                <a:spcPts val="0"/>
              </a:spcBef>
            </a:pPr>
            <a:r>
              <a:rPr lang="en-US" dirty="0"/>
              <a:t>The Sadducees denied the resurrection of the dead (Matthew 22:23ff; Acts 4:12; 23:8).</a:t>
            </a:r>
            <a:endParaRPr lang="en-US" b="1" dirty="0"/>
          </a:p>
          <a:p>
            <a:pPr lvl="1">
              <a:spcBef>
                <a:spcPts val="0"/>
              </a:spcBef>
            </a:pPr>
            <a:r>
              <a:rPr lang="en-US" dirty="0"/>
              <a:t>“Consequently they denied future rewards and punishments in a life to come.”</a:t>
            </a:r>
            <a:endParaRPr lang="en-US" b="1" dirty="0"/>
          </a:p>
          <a:p>
            <a:pPr lvl="0">
              <a:spcBef>
                <a:spcPts val="0"/>
              </a:spcBef>
            </a:pPr>
            <a:r>
              <a:rPr lang="en-US" dirty="0"/>
              <a:t>The Sadducees denied the existence of angels and spirits as well. </a:t>
            </a:r>
          </a:p>
          <a:p>
            <a:pPr lvl="1">
              <a:spcBef>
                <a:spcPts val="0"/>
              </a:spcBef>
            </a:pPr>
            <a:r>
              <a:rPr lang="en-US" dirty="0"/>
              <a:t>“The consequent </a:t>
            </a:r>
            <a:r>
              <a:rPr lang="en-US" u="sng" dirty="0"/>
              <a:t>emphasis on life in this world</a:t>
            </a:r>
            <a:r>
              <a:rPr lang="en-US" dirty="0"/>
              <a:t> was consistent with the Sadducees’ concern with their position of power, status, and wealth, and it left no room for messianic hopes and a coming kingdom of God.”							</a:t>
            </a:r>
            <a:r>
              <a:rPr lang="en-US" sz="1800" dirty="0"/>
              <a:t>Source: ISBE</a:t>
            </a:r>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5755422"/>
          </a:xfrm>
          <a:solidFill>
            <a:schemeClr val="bg1"/>
          </a:solidFill>
        </p:spPr>
        <p:txBody>
          <a:bodyPr wrap="square">
            <a:spAutoFit/>
          </a:bodyPr>
          <a:lstStyle/>
          <a:p>
            <a:pPr>
              <a:spcBef>
                <a:spcPts val="0"/>
              </a:spcBef>
              <a:buNone/>
            </a:pPr>
            <a:r>
              <a:rPr lang="en-US" sz="3200" b="1" dirty="0"/>
              <a:t>The Pharisees: </a:t>
            </a:r>
            <a:r>
              <a:rPr lang="en-US" sz="2400" dirty="0"/>
              <a:t>“A Jewish sect or party whose members voluntarily took upon themselves a strict regimen of laws pertaining to purity, Sabbath observance, prayer, and tithing … The Pharisees and scribes observed and perpetuated an oral tradition of laws handed down from the former teachers and wise men of Israel. This oral law, or Halakah, was highly venerated by the Pharisees and scribes. They taught that it had been handed down from Moses and was to be given the same respect as the written laws of the Pentateuch.”</a:t>
            </a:r>
          </a:p>
          <a:p>
            <a:pPr lvl="1">
              <a:spcBef>
                <a:spcPts val="0"/>
              </a:spcBef>
            </a:pPr>
            <a:r>
              <a:rPr lang="en-US" sz="2400" dirty="0"/>
              <a:t>The Pharisees did not pursue wealth. They believed in the resurrection of the body, that God controls events and that evil people will suffer punishment in the afterlife.</a:t>
            </a:r>
            <a:r>
              <a:rPr lang="en-US" sz="1800" dirty="0"/>
              <a:t>						Source: ISBE</a:t>
            </a:r>
          </a:p>
        </p:txBody>
      </p:sp>
      <p:sp>
        <p:nvSpPr>
          <p:cNvPr id="3" name="Title 2"/>
          <p:cNvSpPr>
            <a:spLocks noGrp="1"/>
          </p:cNvSpPr>
          <p:nvPr>
            <p:ph type="title"/>
          </p:nvPr>
        </p:nvSpPr>
        <p:spPr>
          <a:xfrm>
            <a:off x="457200" y="2286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000821"/>
          </a:xfrm>
        </p:spPr>
        <p:txBody>
          <a:bodyPr>
            <a:spAutoFit/>
          </a:bodyPr>
          <a:lstStyle/>
          <a:p>
            <a:pPr lvl="0">
              <a:spcBef>
                <a:spcPts val="0"/>
              </a:spcBef>
            </a:pPr>
            <a:r>
              <a:rPr lang="en-US" dirty="0"/>
              <a:t>Paul looked </a:t>
            </a:r>
            <a:r>
              <a:rPr lang="en-US" i="1" dirty="0"/>
              <a:t>“stedfastly on the council”</a:t>
            </a:r>
            <a:r>
              <a:rPr lang="en-US" dirty="0"/>
              <a:t> (23:1)</a:t>
            </a:r>
            <a:endParaRPr lang="en-US" b="1" dirty="0"/>
          </a:p>
          <a:p>
            <a:pPr lvl="0">
              <a:spcBef>
                <a:spcPts val="0"/>
              </a:spcBef>
            </a:pPr>
            <a:r>
              <a:rPr lang="en-US" dirty="0"/>
              <a:t>The word “stedfastly” means to “fix the eyes on, gaze upon” </a:t>
            </a:r>
            <a:r>
              <a:rPr lang="en-US" sz="2000" dirty="0"/>
              <a:t>(Thayer 83).</a:t>
            </a:r>
            <a:endParaRPr lang="en-US" b="1" dirty="0"/>
          </a:p>
          <a:p>
            <a:pPr lvl="0">
              <a:spcBef>
                <a:spcPts val="0"/>
              </a:spcBef>
            </a:pPr>
            <a:r>
              <a:rPr lang="en-US" dirty="0"/>
              <a:t>Paul’s situation demanded his utmost attention and observation of the council.</a:t>
            </a:r>
            <a:endParaRPr lang="en-US" b="1" dirty="0"/>
          </a:p>
          <a:p>
            <a:pPr lvl="0">
              <a:spcBef>
                <a:spcPts val="0"/>
              </a:spcBef>
            </a:pPr>
            <a:r>
              <a:rPr lang="en-US" dirty="0"/>
              <a:t>Paul states, </a:t>
            </a:r>
            <a:r>
              <a:rPr lang="en-US" i="1" dirty="0"/>
              <a:t>“I have lived before God in all good conscience until this day”</a:t>
            </a:r>
            <a:r>
              <a:rPr lang="en-US" dirty="0"/>
              <a:t> (23:1b).</a:t>
            </a:r>
            <a:endParaRPr lang="en-US" b="1" dirty="0"/>
          </a:p>
        </p:txBody>
      </p:sp>
      <p:sp>
        <p:nvSpPr>
          <p:cNvPr id="3" name="Title 2"/>
          <p:cNvSpPr>
            <a:spLocks noGrp="1"/>
          </p:cNvSpPr>
          <p:nvPr>
            <p:ph type="title"/>
          </p:nvPr>
        </p:nvSpPr>
        <p:spPr>
          <a:xfrm>
            <a:off x="457200" y="4845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63300"/>
            <a:ext cx="8991600" cy="5855449"/>
          </a:xfrm>
          <a:solidFill>
            <a:schemeClr val="bg1"/>
          </a:solidFill>
        </p:spPr>
        <p:txBody>
          <a:bodyPr wrap="square">
            <a:spAutoFit/>
          </a:bodyPr>
          <a:lstStyle/>
          <a:p>
            <a:pPr lvl="0">
              <a:spcBef>
                <a:spcPts val="0"/>
              </a:spcBef>
              <a:buNone/>
            </a:pPr>
            <a:r>
              <a:rPr lang="en-US" b="1" dirty="0"/>
              <a:t>Discuss the importance of conscience: (cf. 1 Corinthians 8, 10)</a:t>
            </a:r>
          </a:p>
          <a:p>
            <a:pPr>
              <a:spcBef>
                <a:spcPts val="0"/>
              </a:spcBef>
            </a:pPr>
            <a:r>
              <a:rPr lang="en-US" dirty="0"/>
              <a:t>The conscience is our mind in action. It prompts us to do the things we know to be right and refrain from the things known to be wrong.</a:t>
            </a:r>
            <a:endParaRPr lang="en-US" b="1" dirty="0"/>
          </a:p>
          <a:p>
            <a:pPr lvl="0">
              <a:spcBef>
                <a:spcPts val="0"/>
              </a:spcBef>
            </a:pPr>
            <a:r>
              <a:rPr lang="en-US" dirty="0"/>
              <a:t>Paul’s conscience was not bothered by his prior treatment of Christians because he thought he was doing right (cf. Acts 26:9-11).</a:t>
            </a:r>
            <a:endParaRPr lang="en-US" b="1" dirty="0"/>
          </a:p>
          <a:p>
            <a:pPr lvl="0">
              <a:spcBef>
                <a:spcPts val="0"/>
              </a:spcBef>
            </a:pPr>
            <a:r>
              <a:rPr lang="en-US" dirty="0"/>
              <a:t>Ananias, the high priest, commanded that Paul be struck after this statement.</a:t>
            </a:r>
          </a:p>
          <a:p>
            <a:pPr lvl="1">
              <a:spcBef>
                <a:spcPts val="0"/>
              </a:spcBef>
            </a:pPr>
            <a:r>
              <a:rPr lang="en-US" dirty="0"/>
              <a:t>It may have been that Ananias felt Paul to be a vile man who rejected Moses and the Law. Such a statement from a man who rejected Moses then would have repulsed Ananias.</a:t>
            </a:r>
            <a:endParaRPr lang="en-US" b="1" dirty="0"/>
          </a:p>
        </p:txBody>
      </p:sp>
      <p:sp>
        <p:nvSpPr>
          <p:cNvPr id="3" name="Title 2"/>
          <p:cNvSpPr>
            <a:spLocks noGrp="1"/>
          </p:cNvSpPr>
          <p:nvPr>
            <p:ph type="title"/>
          </p:nvPr>
        </p:nvSpPr>
        <p:spPr>
          <a:xfrm>
            <a:off x="457200" y="152400"/>
            <a:ext cx="8229600" cy="723275"/>
          </a:xfrm>
        </p:spPr>
        <p:txBody>
          <a:bodyPr>
            <a:spAutoFit/>
          </a:bodyPr>
          <a:lstStyle/>
          <a:p>
            <a:r>
              <a:rPr lang="en-US" dirty="0">
                <a:solidFill>
                  <a:schemeClr val="tx1"/>
                </a:solidFill>
              </a:rPr>
              <a:t>Paul’s Defense</a:t>
            </a:r>
          </a:p>
        </p:txBody>
      </p:sp>
    </p:spTree>
  </p:cSld>
  <p:clrMapOvr>
    <a:masterClrMapping/>
  </p:clrMapOvr>
  <p:transition>
    <p:fade thruBlk="1"/>
  </p:transition>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F_ScribbleP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ribble_pa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cribble_p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ribble_p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ribble_p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ribble_p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ribble_p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ribble_p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ribble_pa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ribble_p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ribble_p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ribble_p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ribble_p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ribble_p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heme16">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2277</TotalTime>
  <Words>1006</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Georgia</vt:lpstr>
      <vt:lpstr>Lucida Sans Unicode</vt:lpstr>
      <vt:lpstr>Times New Roman</vt:lpstr>
      <vt:lpstr>Verdana</vt:lpstr>
      <vt:lpstr>Wingdings 2</vt:lpstr>
      <vt:lpstr>Wingdings 3</vt:lpstr>
      <vt:lpstr>AF_ScribblePad</vt:lpstr>
      <vt:lpstr>Theme16</vt:lpstr>
      <vt:lpstr>1_Theme16</vt:lpstr>
      <vt:lpstr>The Acts of the Apostles</vt:lpstr>
      <vt:lpstr>Paul’s Defense</vt:lpstr>
      <vt:lpstr>Paul’s Defense</vt:lpstr>
      <vt:lpstr>Paul’s Defense</vt:lpstr>
      <vt:lpstr>PowerPoint Presentation</vt:lpstr>
      <vt:lpstr>Paul’s Defense</vt:lpstr>
      <vt:lpstr>Paul’s Defense</vt:lpstr>
      <vt:lpstr>Paul’s Defense</vt:lpstr>
      <vt:lpstr>Paul’s Defense</vt:lpstr>
      <vt:lpstr>Paul’s Defense</vt:lpstr>
      <vt:lpstr>Paul’s Defense</vt:lpstr>
      <vt:lpstr>Paul’s Defense</vt:lpstr>
      <vt:lpstr>Paul’s Defense</vt:lpstr>
      <vt:lpstr>Paul’s Defense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Acts of the Apostles</dc:title>
  <dc:creator>Micky Galloway</dc:creator>
  <cp:lastModifiedBy>Richard Lidh</cp:lastModifiedBy>
  <cp:revision>29</cp:revision>
  <dcterms:created xsi:type="dcterms:W3CDTF">2019-03-26T18:29:57Z</dcterms:created>
  <dcterms:modified xsi:type="dcterms:W3CDTF">2019-05-27T23:51:15Z</dcterms:modified>
</cp:coreProperties>
</file>